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0.53402061855670113</c:v>
                </c:pt>
                <c:pt idx="1">
                  <c:v>0.46185567010309281</c:v>
                </c:pt>
                <c:pt idx="2">
                  <c:v>0</c:v>
                </c:pt>
                <c:pt idx="3">
                  <c:v>4.1237113402061857E-3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0.81431767337807603</c:v>
                </c:pt>
                <c:pt idx="1">
                  <c:v>0.18568232662192391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4.1237113402061848E-2</c:v>
                </c:pt>
                <c:pt idx="1">
                  <c:v>0.10103092783505151</c:v>
                </c:pt>
                <c:pt idx="2">
                  <c:v>0.2350515463917526</c:v>
                </c:pt>
                <c:pt idx="3">
                  <c:v>0.62268041237113403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0.91134020618556699</c:v>
                </c:pt>
                <c:pt idx="1">
                  <c:v>6.1855670103092789E-3</c:v>
                </c:pt>
                <c:pt idx="2">
                  <c:v>3.0927835051546389E-2</c:v>
                </c:pt>
                <c:pt idx="3">
                  <c:v>3.0927835051546389E-2</c:v>
                </c:pt>
                <c:pt idx="4">
                  <c:v>2.0618556701030928E-3</c:v>
                </c:pt>
                <c:pt idx="5">
                  <c:v>1.8556701030927839E-2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0.2931392931392931</c:v>
                </c:pt>
                <c:pt idx="1">
                  <c:v>4.1580041580041582E-3</c:v>
                </c:pt>
                <c:pt idx="2">
                  <c:v>0.63617463617463621</c:v>
                </c:pt>
                <c:pt idx="3">
                  <c:v>1.247401247401247E-2</c:v>
                </c:pt>
                <c:pt idx="4">
                  <c:v>6.2370062370062374E-3</c:v>
                </c:pt>
                <c:pt idx="5">
                  <c:v>1.0395010395010401E-2</c:v>
                </c:pt>
                <c:pt idx="6">
                  <c:v>6.2370062370062374E-3</c:v>
                </c:pt>
                <c:pt idx="7">
                  <c:v>1.455301455301455E-2</c:v>
                </c:pt>
                <c:pt idx="8">
                  <c:v>1.6632016632016629E-2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41</c:v>
                </c:pt>
                <c:pt idx="4" formatCode="0">
                  <c:v>5</c:v>
                </c:pt>
                <c:pt idx="5" formatCode="0">
                  <c:v>5</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39</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5.8078486591429854</c:v>
                </c:pt>
                <c:pt idx="1">
                  <c:v>5.5831539804236403</c:v>
                </c:pt>
                <c:pt idx="2">
                  <c:v>6.6013327051071506</c:v>
                </c:pt>
                <c:pt idx="3" formatCode="General">
                  <c:v>5.5438546751995998</c:v>
                </c:pt>
                <c:pt idx="4">
                  <c:v>6.7962213536897513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6.7802757958390529</c:v>
                </c:pt>
                <c:pt idx="2">
                  <c:v>7.6374498808406006</c:v>
                </c:pt>
                <c:pt idx="3" formatCode="General">
                  <c:v>6.4655850303107192</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8.326893504875434</c:v>
                </c:pt>
                <c:pt idx="1">
                  <c:v>7.9523587654008869</c:v>
                </c:pt>
                <c:pt idx="2">
                  <c:v>7.7100987202234039</c:v>
                </c:pt>
                <c:pt idx="3">
                  <c:v>8.0085362444145005</c:v>
                </c:pt>
                <c:pt idx="4">
                  <c:v>9.3869060346622799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8.2027226053960973</c:v>
                </c:pt>
                <c:pt idx="1">
                  <c:v>7.9512256923204401</c:v>
                </c:pt>
                <c:pt idx="2">
                  <c:v>7.770551125057457</c:v>
                </c:pt>
                <c:pt idx="3">
                  <c:v>8.0716997595833799</c:v>
                </c:pt>
                <c:pt idx="4">
                  <c:v>9.4537424228622822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6.3320771709867669</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0.28879616746056946</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0.16042858643039271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1.6748515934207235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0.16042858643039359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0.57544077736119359</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0.83087899953967082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6.1111965814563174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0.41837084273124248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0.13641246024438924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1.4241266565163331</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0.13641246024439013</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0.48929741208461586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0.24324679700920449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6.6013327051071506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0.4281272158107603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0.18127160150914889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1.8924497022932609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0.18127160150914889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0.65020252067852269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0.66855249364332359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6.2837022263968301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Your Trust</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0.27620126128813505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0.11968236746536087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1.2494668706733068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0.11968236746536043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0.42928829645068944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1.6573641757793229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3.4115391968018649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9.5580854388906289E-2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0.21407907600506704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5.968364582244412E-2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0.62308876199099572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5.968364582244412E-2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0.16954048934765531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8.8810062819874407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0.11837959848136492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0.27801914934196592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7.7509660219154064E-2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0.80918981343685914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7.7509660219154952E-2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0.27801914934196503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0.42090264722851956</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7.9712066823840484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0.228181434963318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0.10074985647122769</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1.0518141523422129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0.10074985647122681</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0.36137933405020739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0.27112235353069636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7.8074885110280858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0.39745256400989692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0.1360371618131353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1.4202085943456151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0.1360371618131353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0.48795125535638739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1.725910767491869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6.0382899485111192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0.14824646523207008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0.24411555673006369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6.8057592080046803E-2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0.71051156826778694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6.8057592080046803E-2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0.24411555673006369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0.2946526160204499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8.3977523663733411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7.6432652598604651</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0.18232309201209063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6.0998926838756518E-2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0.63682010847345083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6.0998926838756518E-2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0.1836202348199123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9.1146747464770641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0.50905768591602296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0.16963993265085708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1.7710167360437916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0.1696399326508562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0.60848092530232911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0.62925223057798974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5.5438546751995998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0.40294144365971096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0.13364073204436977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1.3951902088692876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0.13364073204436977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0.47935550917602576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5.1206071689207988E-2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7.4793247107788616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0.30970662608067556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9.2122705929697624E-2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0.96174792940363218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9.2122705929696735E-2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0.33043463569880771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0.30205475842294049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8.326893504875434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0.20629161560493703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0.38208186172903158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0.1065215664050978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1.1120699820206754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0.1065215664050978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0.38208186172903247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0.34286029313554067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7.7515786619713634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8.6358713486097063</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3.7944764710019285E-2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0.23591821140196423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6.5772233490235976E-2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0.68665275008054039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6.5772233490235976E-2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0.23591821140196423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0.26244073760051556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8.7121723139656293</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9.6521449108676549E-2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6.1104883737490567E-2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0.63792628340539892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6.1104883737490567E-2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0.21917690968200709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0.13624396791324322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8.8277014182856384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6.644796191165625E-2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0.24412125600426471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6.8059180995081903E-2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0.7105281563144672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6.8059180995081903E-2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0.24412125600426471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0.15503072626849601</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8.3677403135778547</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8.2208607866535583</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0.31264088613784669</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0.10049992557117093</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1.0492049093418458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0.10049992557117093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0.36048285771382282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0.66819838432490108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7.3334539970732964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0.16311968394224508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0.26632469480768783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7.4249333728889866E-2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0.77515246922789061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7.4249333728889866E-2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0.26632469480768783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0.15563073124644866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8.487194782631871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7.7174057552731767E-2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0.20472160986967225</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5.7074854225234617E-2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0.59585334927118083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5.7074854225234617E-2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0.20472160986967225</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0.19589740661614563</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8.7442155228771501</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0.21943512324211323</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7.6101552732202649E-2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0.79448937182166901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7.6101552732202649E-2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0.27296841315505382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0.15068156745428141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8.3185788440319133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8.1078194233850116</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0.26052206407207645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0.32144518118431176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8.9616513220946992E-2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0.93558363446675319</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8.9616513220946104E-2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0.32144518118431264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0.55604520588003048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7.2804081345790692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0.18626978552650542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5.8695552159841569E-2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0.61277320488186859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5.8695552159841569E-2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0.21053488604512616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0.32575505652069303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8.6818848930439305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0.24461392612130517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0.27832402367916664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7.7594656904963699E-2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0.81007716673113883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7.7594656904963699E-2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0.27832402367916664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0.49387333376032672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6.9114947431541527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0.27089499840193731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7.8817013231351929E-2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0.82283839268551251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7.8817013231352817E-2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0.2827084896295311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0.35725031360714432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7.7100987202234039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5.3471276566567028E-2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0.23617382504331541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6.5843496662343348E-2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0.68739672744773372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6.5843496662344236E-2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0.23617382504331452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0.50135440013175447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8.0801352014020154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9.7068604136417491E-2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0.20858970336394123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5.8153249771534021E-2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0.60711164518493632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5.8153249771534021E-2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0.20858970336394123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0.41850246040905503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8.7038082366302216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1.0843158474825643E-2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0.13820770757731715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3.8531275559044786E-2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0.40226102905043248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3.8531275559044786E-2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0.13820770757731715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6.2131748777851215E-2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9.3869060346622799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7.5286092225575807</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0.11497124146691196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0.46860485991295153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0.13064353140733242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1.3638998610925173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0.13064353140733331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0.46860485991295064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1.751595078147794E-2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8.0664017288301952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0.18796662468222536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2.5566282433825478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0.24489110362081412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0.19747397463200755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7.5940567406828379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0.4811355997089013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0.19290706789605938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2.0139223142006379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0.19290706789605849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0.34446448449952882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8.0085362444145005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0.29546378170953158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0.63784793927225003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0.17782723658242894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1.8564910230192133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0.17782723658242894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0.42107856698350155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8.1246941558373358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1.2572751342332138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0.476308502396666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0.13279124933530895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1.3863217303735915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0.13279124933530895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0.476308502396666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0.27559426076727789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7.5743876398392356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0.48886019775904366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0.20470682724833456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2.1371101212671579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0.20470682724833456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0.73426225602278006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0.37726018398543637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5.803578825741373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5.6955013197833129</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0.3530183662266495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0.27042303827712555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2.8231780048291588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0.27042303827712644</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0.25134716023841719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5.8078486591429854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0.62875713706094682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0.24620529659703205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2.570348230881379</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0.24620529659703294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0.66599926221236849</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5.5831539804236403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6.6223357621883752</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0.19189886661962063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8.8035149656978895E-2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0.91907442408337658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8.8035149656978895E-2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0.31577299333558173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0.56617610761694692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6.5592037332024242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1.0765125822532049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0.41692962178823034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0.11623686136941913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1.2134962777551124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0.11623686136941913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0.41692962178822945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0.28262355813936857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8.0867959219888199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0.24336614247751509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0.33162014739798717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9.2453217727919146E-2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0.96519842550419277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9.2453217727919146E-2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0.33162014739798717</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0.52874132485562786</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5.4500226164264296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0.12170696563830941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8.5051515111729259E-2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0.88792570437271134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8.5051515111728371E-2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0.30507100424322076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0.58708441577880421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6.1325816830768041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0.11577037056204009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0.11761312193076012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1.2278642420027097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0.11761312193076012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0.42186612634076059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0.6606508657393233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4.2521674408222854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2.8215452330656809E-2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0.47357026198888441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0.13202784838214576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1.3783519331493279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0.13202784838214487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0.47357026198888441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0.68394685068425165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5.653915109971865</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0.24287716230217704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0.14475425882269022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4.0356405100791193E-2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0.421315121523687</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4.0356405100791193E-2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0.14475425882269022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0.18473081028393246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8.8553582049438102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0.2693112503223567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0.11609183563633607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1.2119822297569023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0.11609183563633607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0.41640942945568149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0.47025850016623494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7.4601176456122724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1.7616618602336578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0.38942731981697154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0.10856942520150703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1.1334493361905462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0.10856942520150703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0.38942731981697065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0.36623860754216686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5.9649508319812936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0.82978124235116457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0.40729267131217206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0.11355015162760473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1.1854474107030448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0.11355015162760473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0.40729267131217206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0.14244002659194344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7.9523587654008869</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0.28824170773588431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0.13391530932588847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1.3980567565818953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0.13391530932588758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0.48034038953830027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0.92831995490767127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6.7962213536897513</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0.24736540928024819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0.33315815753723044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9.2882003455767581E-2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0.96967488743346664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9.2882003455767581E-2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0.33315815753723044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0.96163375373404314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6.3043358391438646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8.7596453982496065</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1.6401653878176603E-2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0.2323418608552732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6.4775173696496324E-2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0.67624358783933758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6.4775173696496324E-2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0.2323418608552732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0.11844120469613806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8.7596453982496065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Your Trust</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8.9006962430568599</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0.1930960499833887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0.20156188476733483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5.6193946490470381E-2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0.58665679798280834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5.6193946490470381E-2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0.20156188476733483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0.1105961625276457</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8.9006962430568599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0.20438738045366733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7.5312272072350694E-2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0.78624939414548578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7.5312272072350694E-2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0.27013734491112729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0.37119549175272226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7.8313408674558271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(118)</c:v>
                </c:pt>
                <c:pt idx="1">
                  <c:v>Lister Hospital (102)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(118)</c:v>
                </c:pt>
                <c:pt idx="1">
                  <c:v>Lister Hospital (102)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(118)</c:v>
                </c:pt>
                <c:pt idx="1">
                  <c:v>Lister Hospital (102)</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(118)</c:v>
                </c:pt>
                <c:pt idx="1">
                  <c:v>Lister Hospital (102)</c:v>
                </c:pt>
                <c:pt idx="2">
                  <c:v>Mount Vernon Cancer Centre (-)</c:v>
                </c:pt>
              </c:strCache>
            </c:strRef>
          </c:cat>
          <c:val>
            <c:numRef>
              <c:f>Sheet1!$G$2:$G$4</c:f>
              <c:numCache>
                <c:formatCode>0.0;;</c:formatCode>
                <c:ptCount val="3"/>
                <c:pt idx="0">
                  <c:v>6.2837022263968301</c:v>
                </c:pt>
                <c:pt idx="1">
                  <c:v>6.0690941517004164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(118)</c:v>
                </c:pt>
                <c:pt idx="1">
                  <c:v>Lister Hospital (102)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(118)</c:v>
                </c:pt>
                <c:pt idx="1">
                  <c:v>Lister Hospital (102)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(118)</c:v>
                </c:pt>
                <c:pt idx="1">
                  <c:v>Lister Hospital (102)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3.7162977736031699</c:v>
                </c:pt>
                <c:pt idx="1">
                  <c:v>3.9309058482995836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Lister Hospital (104)</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Lister Hospital (104)</c:v>
                </c:pt>
                <c:pt idx="2">
                  <c:v>Mount Vernon Cancer Centre (-)</c:v>
                </c:pt>
              </c:strCache>
            </c:strRef>
          </c:cat>
          <c:val>
            <c:numRef>
              <c:f>Sheet1!$E$2:$E$4</c:f>
              <c:numCache>
                <c:formatCode>0.0;;</c:formatCode>
                <c:ptCount val="3"/>
                <c:pt idx="0">
                  <c:v>6.6013327051071506</c:v>
                </c:pt>
                <c:pt idx="1">
                  <c:v>6.2219780392597812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Lister Hospital (104)</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Lister Hospital (104)</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Lister Hospital (104)</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Lister Hospital (104)</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(120)</c:v>
                </c:pt>
                <c:pt idx="1">
                  <c:v>Lister Hospital (104)</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3.3986672948928494</c:v>
                </c:pt>
                <c:pt idx="1">
                  <c:v>3.7780219607402188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(461)</c:v>
                </c:pt>
                <c:pt idx="1">
                  <c:v>Lister Hospital (444)</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(461)</c:v>
                </c:pt>
                <c:pt idx="1">
                  <c:v>Lister Hospital (444)</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(461)</c:v>
                </c:pt>
                <c:pt idx="1">
                  <c:v>Lister Hospital (444)</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(461)</c:v>
                </c:pt>
                <c:pt idx="1">
                  <c:v>Lister Hospital (444)</c:v>
                </c:pt>
                <c:pt idx="2">
                  <c:v>Mount Vernon Cancer Centre (-)</c:v>
                </c:pt>
              </c:strCache>
            </c:strRef>
          </c:cat>
          <c:val>
            <c:numRef>
              <c:f>Sheet1!$G$2:$G$4</c:f>
              <c:numCache>
                <c:formatCode>0.0;;</c:formatCode>
                <c:ptCount val="3"/>
                <c:pt idx="0">
                  <c:v>6.1111965814563174</c:v>
                </c:pt>
                <c:pt idx="1">
                  <c:v>6.0336749244117458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(461)</c:v>
                </c:pt>
                <c:pt idx="1">
                  <c:v>Lister Hospital (444)</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(461)</c:v>
                </c:pt>
                <c:pt idx="1">
                  <c:v>Lister Hospital (444)</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(461)</c:v>
                </c:pt>
                <c:pt idx="1">
                  <c:v>Lister Hospital (444)</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3.8888034185436826</c:v>
                </c:pt>
                <c:pt idx="1">
                  <c:v>3.9663250755882542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7.8074885110280858</c:v>
                </c:pt>
                <c:pt idx="1">
                  <c:v>7.7743256416512061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2.1925114889719142</c:v>
                </c:pt>
                <c:pt idx="1">
                  <c:v>2.2256743583487939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6.0382899485111192</c:v>
                </c:pt>
                <c:pt idx="1">
                  <c:v>5.9447158317532187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3.9617100514888808</c:v>
                </c:pt>
                <c:pt idx="1">
                  <c:v>4.0552841682467813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7.9712066823840484</c:v>
                </c:pt>
                <c:pt idx="1">
                  <c:v>7.9752480141255413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2.0287933176159516</c:v>
                </c:pt>
                <c:pt idx="1">
                  <c:v>2.0247519858744587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8.8810062819874407</c:v>
                </c:pt>
                <c:pt idx="1">
                  <c:v>8.8538499048595334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1.1189937180125593</c:v>
                </c:pt>
                <c:pt idx="1">
                  <c:v>1.1461500951404666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3.4115391968018649</c:v>
                </c:pt>
                <c:pt idx="1">
                  <c:v>3.3261104996042312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6.5884608031981351</c:v>
                </c:pt>
                <c:pt idx="1">
                  <c:v>6.6738895003957683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Sheet1!$E$2:$E$4</c:f>
              <c:numCache>
                <c:formatCode>0.0;;</c:formatCode>
                <c:ptCount val="3"/>
                <c:pt idx="0">
                  <c:v>8.3977523663733411</c:v>
                </c:pt>
                <c:pt idx="1">
                  <c:v>8.3418884614674749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1.6022476336266589</c:v>
                </c:pt>
                <c:pt idx="1">
                  <c:v>1.6581115385325251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Lister Hospital (304)</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Lister Hospital (304)</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Lister Hospital (304)</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Lister Hospital (304)</c:v>
                </c:pt>
                <c:pt idx="2">
                  <c:v>Mount Vernon Cancer Centre (-)</c:v>
                </c:pt>
              </c:strCache>
            </c:strRef>
          </c:cat>
          <c:val>
            <c:numRef>
              <c:f>Sheet1!$G$2:$G$4</c:f>
              <c:numCache>
                <c:formatCode>0.0;;</c:formatCode>
                <c:ptCount val="3"/>
                <c:pt idx="0">
                  <c:v>7.7515786619713634</c:v>
                </c:pt>
                <c:pt idx="1">
                  <c:v>7.6569377504516263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Lister Hospital (304)</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Lister Hospital (304)</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(316)</c:v>
                </c:pt>
                <c:pt idx="1">
                  <c:v>Lister Hospital (304)</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2.2484213380286366</c:v>
                </c:pt>
                <c:pt idx="1">
                  <c:v>2.3430622495483737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(260)</c:v>
                </c:pt>
                <c:pt idx="1">
                  <c:v>Lister Hospital (245)</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(260)</c:v>
                </c:pt>
                <c:pt idx="1">
                  <c:v>Lister Hospital (245)</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(260)</c:v>
                </c:pt>
                <c:pt idx="1">
                  <c:v>Lister Hospital (245)</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(260)</c:v>
                </c:pt>
                <c:pt idx="1">
                  <c:v>Lister Hospital (245)</c:v>
                </c:pt>
                <c:pt idx="2">
                  <c:v>Mount Vernon Cancer Centre (-)</c:v>
                </c:pt>
              </c:strCache>
            </c:strRef>
          </c:cat>
          <c:val>
            <c:numRef>
              <c:f>Sheet1!$G$2:$G$4</c:f>
              <c:numCache>
                <c:formatCode>0.0;;</c:formatCode>
                <c:ptCount val="3"/>
                <c:pt idx="0">
                  <c:v>8.326893504875434</c:v>
                </c:pt>
                <c:pt idx="1">
                  <c:v>8.232565420789772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(260)</c:v>
                </c:pt>
                <c:pt idx="1">
                  <c:v>Lister Hospital (245)</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(260)</c:v>
                </c:pt>
                <c:pt idx="1">
                  <c:v>Lister Hospital (245)</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(260)</c:v>
                </c:pt>
                <c:pt idx="1">
                  <c:v>Lister Hospital (245)</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1.673106495124566</c:v>
                </c:pt>
                <c:pt idx="1">
                  <c:v>1.767434579210228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Lister Hospital (150)</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Lister Hospital (150)</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Lister Hospital (150)</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Lister Hospital (150)</c:v>
                </c:pt>
                <c:pt idx="2">
                  <c:v>Mount Vernon Cancer Centre (-)</c:v>
                </c:pt>
              </c:strCache>
            </c:strRef>
          </c:cat>
          <c:val>
            <c:numRef>
              <c:f>Sheet1!$G$2:$G$4</c:f>
              <c:numCache>
                <c:formatCode>0.0;;</c:formatCode>
                <c:ptCount val="3"/>
                <c:pt idx="0">
                  <c:v>7.4793247107788616</c:v>
                </c:pt>
                <c:pt idx="1">
                  <c:v>7.3666511812043032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Lister Hospital (150)</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Lister Hospital (150)</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Lister Hospital (150)</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2.5206752892211384</c:v>
                </c:pt>
                <c:pt idx="1">
                  <c:v>2.6333488187956968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Lister Hospital (196)</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Lister Hospital (196)</c:v>
                </c:pt>
                <c:pt idx="2">
                  <c:v>Mount Vernon Cancer Centre (-)</c:v>
                </c:pt>
              </c:strCache>
            </c:strRef>
          </c:cat>
          <c:val>
            <c:numRef>
              <c:f>Sheet1!$E$2:$E$4</c:f>
              <c:numCache>
                <c:formatCode>0.0;;</c:formatCode>
                <c:ptCount val="3"/>
                <c:pt idx="0">
                  <c:v>0</c:v>
                </c:pt>
                <c:pt idx="1">
                  <c:v>5.3174609690658077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Lister Hospital (196)</c:v>
                </c:pt>
                <c:pt idx="2">
                  <c:v>Mount Vernon Cancer Centre (-)</c:v>
                </c:pt>
              </c:strCache>
            </c:strRef>
          </c:cat>
          <c:val>
            <c:numRef>
              <c:f>Sheet1!$F$2:$F$4</c:f>
              <c:numCache>
                <c:formatCode>0.0;;</c:formatCode>
                <c:ptCount val="3"/>
                <c:pt idx="0">
                  <c:v>5.5438546751995998</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Lister Hospital (196)</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Lister Hospital (196)</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Lister Hospital (196)</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(206)</c:v>
                </c:pt>
                <c:pt idx="1">
                  <c:v>Lister Hospital (196)</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4.4561453248004002</c:v>
                </c:pt>
                <c:pt idx="1">
                  <c:v>4.6825390309341923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Lister Hospital (422)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Lister Hospital (422)</c:v>
                </c:pt>
                <c:pt idx="2">
                  <c:v>Mount Vernon Cancer Centre (-)</c:v>
                </c:pt>
              </c:strCache>
            </c:strRef>
          </c:cat>
          <c:val>
            <c:numRef>
              <c:f>Sheet1!$E$2:$E$4</c:f>
              <c:numCache>
                <c:formatCode>0.0;;</c:formatCode>
                <c:ptCount val="3"/>
                <c:pt idx="0">
                  <c:v>0</c:v>
                </c:pt>
                <c:pt idx="1">
                  <c:v>9.1030510182320334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Lister Hospital (422)</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Lister Hospital (422)</c:v>
                </c:pt>
                <c:pt idx="2">
                  <c:v>Mount Vernon Cancer Centre (-)</c:v>
                </c:pt>
              </c:strCache>
            </c:strRef>
          </c:cat>
          <c:val>
            <c:numRef>
              <c:f>Sheet1!$G$2:$G$4</c:f>
              <c:numCache>
                <c:formatCode>0.0;;</c:formatCode>
                <c:ptCount val="3"/>
                <c:pt idx="0">
                  <c:v>9.1146747464770641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Lister Hospital (422)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Lister Hospital (422)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(439)</c:v>
                </c:pt>
                <c:pt idx="1">
                  <c:v>Lister Hospital (422)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0.8853252535229359</c:v>
                </c:pt>
                <c:pt idx="1">
                  <c:v>0.89694898176796656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Lister Hospital (445)</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Lister Hospital (445)</c:v>
                </c:pt>
                <c:pt idx="2">
                  <c:v>Mount Vernon Cancer Centre (-)</c:v>
                </c:pt>
              </c:strCache>
            </c:strRef>
          </c:cat>
          <c:val>
            <c:numRef>
              <c:f>Sheet1!$E$2:$E$4</c:f>
              <c:numCache>
                <c:formatCode>0.0;;</c:formatCode>
                <c:ptCount val="3"/>
                <c:pt idx="0">
                  <c:v>0</c:v>
                </c:pt>
                <c:pt idx="1">
                  <c:v>8.3175202560147454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Lister Hospital (445)</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Lister Hospital (445)</c:v>
                </c:pt>
                <c:pt idx="2">
                  <c:v>Mount Vernon Cancer Centre (-)</c:v>
                </c:pt>
              </c:strCache>
            </c:strRef>
          </c:cat>
          <c:val>
            <c:numRef>
              <c:f>Sheet1!$G$2:$G$4</c:f>
              <c:numCache>
                <c:formatCode>0.0;;</c:formatCode>
                <c:ptCount val="3"/>
                <c:pt idx="0">
                  <c:v>8.3677403135778547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Lister Hospital (445)</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Lister Hospital (445)</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(462)</c:v>
                </c:pt>
                <c:pt idx="1">
                  <c:v>Lister Hospital (445)</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1.6322596864221453</c:v>
                </c:pt>
                <c:pt idx="1">
                  <c:v>1.6824797439852546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Sheet1!$G$2:$G$4</c:f>
              <c:numCache>
                <c:formatCode>0.0;;</c:formatCode>
                <c:ptCount val="3"/>
                <c:pt idx="0">
                  <c:v>8.8277014182856384</c:v>
                </c:pt>
                <c:pt idx="1">
                  <c:v>8.7967573295349091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1.1722985817143616</c:v>
                </c:pt>
                <c:pt idx="1">
                  <c:v>1.2032426704650909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8.7121723139656293</c:v>
                </c:pt>
                <c:pt idx="1">
                  <c:v>8.6772179506418823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1.2878276860343707</c:v>
                </c:pt>
                <c:pt idx="1">
                  <c:v>1.3227820493581177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Lister Hospital (437)</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Lister Hospital (437)</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Lister Hospital (437)</c:v>
                </c:pt>
                <c:pt idx="2">
                  <c:v>Mount Vernon Cancer Centre (-)</c:v>
                </c:pt>
              </c:strCache>
            </c:strRef>
          </c:cat>
          <c:val>
            <c:numRef>
              <c:f>Sheet1!$F$2:$F$4</c:f>
              <c:numCache>
                <c:formatCode>0.0;;</c:formatCode>
                <c:ptCount val="3"/>
                <c:pt idx="0">
                  <c:v>0</c:v>
                </c:pt>
                <c:pt idx="1">
                  <c:v>8.245197195129947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Lister Hospital (437)</c:v>
                </c:pt>
                <c:pt idx="2">
                  <c:v>Mount Vernon Cancer Centre (-)</c:v>
                </c:pt>
              </c:strCache>
            </c:strRef>
          </c:cat>
          <c:val>
            <c:numRef>
              <c:f>Sheet1!$G$2:$G$4</c:f>
              <c:numCache>
                <c:formatCode>0.0;;</c:formatCode>
                <c:ptCount val="3"/>
                <c:pt idx="0">
                  <c:v>8.3185788440319133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Lister Hospital (437)</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Lister Hospital (437)</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(454)</c:v>
                </c:pt>
                <c:pt idx="1">
                  <c:v>Lister Hospital (437)</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1.6814211559680867</c:v>
                </c:pt>
                <c:pt idx="1">
                  <c:v>1.754802804870053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Lister Hospital (466)</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Lister Hospital (466)</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Lister Hospital (466)</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Lister Hospital (466)</c:v>
                </c:pt>
                <c:pt idx="2">
                  <c:v>Mount Vernon Cancer Centre (-)</c:v>
                </c:pt>
              </c:strCache>
            </c:strRef>
          </c:cat>
          <c:val>
            <c:numRef>
              <c:f>Sheet1!$G$2:$G$4</c:f>
              <c:numCache>
                <c:formatCode>0.0;;</c:formatCode>
                <c:ptCount val="3"/>
                <c:pt idx="0">
                  <c:v>8.7442155228771501</c:v>
                </c:pt>
                <c:pt idx="1">
                  <c:v>8.7016721923838141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Lister Hospital (466)</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Lister Hospital (466)</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(483)</c:v>
                </c:pt>
                <c:pt idx="1">
                  <c:v>Lister Hospital (466)</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1.2557844771228499</c:v>
                </c:pt>
                <c:pt idx="1">
                  <c:v>1.2983278076161859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0</c:v>
                </c:pt>
                <c:pt idx="1">
                  <c:v>8.4399495443147767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8.487194782631871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1.512805217368129</c:v>
                </c:pt>
                <c:pt idx="1">
                  <c:v>1.5600504556852233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(463)</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(463)</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(463)</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(463)</c:v>
                </c:pt>
                <c:pt idx="2">
                  <c:v>Mount Vernon Cancer Centre (-)</c:v>
                </c:pt>
              </c:strCache>
            </c:strRef>
          </c:cat>
          <c:val>
            <c:numRef>
              <c:f>Sheet1!$G$2:$G$4</c:f>
              <c:numCache>
                <c:formatCode>0.0;;</c:formatCode>
                <c:ptCount val="3"/>
                <c:pt idx="0">
                  <c:v>7.3334539970732964</c:v>
                </c:pt>
                <c:pt idx="1">
                  <c:v>7.261131175377721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(463)</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(463)</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(463)</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2.6665460029267036</c:v>
                </c:pt>
                <c:pt idx="1">
                  <c:v>2.738868824622279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(421)</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(421)</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(421)</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(421)</c:v>
                </c:pt>
                <c:pt idx="2">
                  <c:v>Mount Vernon Cancer Centre (-)</c:v>
                </c:pt>
              </c:strCache>
            </c:strRef>
          </c:cat>
          <c:val>
            <c:numRef>
              <c:f>Sheet1!$G$2:$G$4</c:f>
              <c:numCache>
                <c:formatCode>0.0;;</c:formatCode>
                <c:ptCount val="3"/>
                <c:pt idx="0">
                  <c:v>7.7100987202234039</c:v>
                </c:pt>
                <c:pt idx="1">
                  <c:v>7.6477776093265906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(421)</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(421)</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(421)</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2.2899012797765961</c:v>
                </c:pt>
                <c:pt idx="1">
                  <c:v>2.3522223906734094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(452)</c:v>
                </c:pt>
                <c:pt idx="1">
                  <c:v>Lister Hospital (436)</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(452)</c:v>
                </c:pt>
                <c:pt idx="1">
                  <c:v>Lister Hospital (436)</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(452)</c:v>
                </c:pt>
                <c:pt idx="1">
                  <c:v>Lister Hospital (436)</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(452)</c:v>
                </c:pt>
                <c:pt idx="1">
                  <c:v>Lister Hospital (436)</c:v>
                </c:pt>
                <c:pt idx="2">
                  <c:v>Mount Vernon Cancer Centre (-)</c:v>
                </c:pt>
              </c:strCache>
            </c:strRef>
          </c:cat>
          <c:val>
            <c:numRef>
              <c:f>Sheet1!$G$2:$G$4</c:f>
              <c:numCache>
                <c:formatCode>0.0;;</c:formatCode>
                <c:ptCount val="3"/>
                <c:pt idx="0">
                  <c:v>6.9114947431541527</c:v>
                </c:pt>
                <c:pt idx="1">
                  <c:v>6.8570363122707638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(452)</c:v>
                </c:pt>
                <c:pt idx="1">
                  <c:v>Lister Hospital (436)</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(452)</c:v>
                </c:pt>
                <c:pt idx="1">
                  <c:v>Lister Hospital (436)</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(452)</c:v>
                </c:pt>
                <c:pt idx="1">
                  <c:v>Lister Hospital (436)</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3.0885052568458473</c:v>
                </c:pt>
                <c:pt idx="1">
                  <c:v>3.1429636877292362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(473)</c:v>
                </c:pt>
                <c:pt idx="1">
                  <c:v>Lister Hospital (456)</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(473)</c:v>
                </c:pt>
                <c:pt idx="1">
                  <c:v>Lister Hospital (456)</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(473)</c:v>
                </c:pt>
                <c:pt idx="1">
                  <c:v>Lister Hospital (456)</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(473)</c:v>
                </c:pt>
                <c:pt idx="1">
                  <c:v>Lister Hospital (456)</c:v>
                </c:pt>
                <c:pt idx="2">
                  <c:v>Mount Vernon Cancer Centre (-)</c:v>
                </c:pt>
              </c:strCache>
            </c:strRef>
          </c:cat>
          <c:val>
            <c:numRef>
              <c:f>Sheet1!$G$2:$G$4</c:f>
              <c:numCache>
                <c:formatCode>0.0;;</c:formatCode>
                <c:ptCount val="3"/>
                <c:pt idx="0">
                  <c:v>8.6818848930439305</c:v>
                </c:pt>
                <c:pt idx="1">
                  <c:v>8.6626308654059692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(473)</c:v>
                </c:pt>
                <c:pt idx="1">
                  <c:v>Lister Hospital (456)</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(473)</c:v>
                </c:pt>
                <c:pt idx="1">
                  <c:v>Lister Hospital (456)</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(473)</c:v>
                </c:pt>
                <c:pt idx="1">
                  <c:v>Lister Hospital (456)</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1.3181151069560695</c:v>
                </c:pt>
                <c:pt idx="1">
                  <c:v>1.3373691345940308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Lister Hospital (368)</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Lister Hospital (368)</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Lister Hospital (368)</c:v>
                </c:pt>
                <c:pt idx="2">
                  <c:v>Mount Vernon Cancer Centre (-)</c:v>
                </c:pt>
              </c:strCache>
            </c:strRef>
          </c:cat>
          <c:val>
            <c:numRef>
              <c:f>Sheet1!$F$2:$F$4</c:f>
              <c:numCache>
                <c:formatCode>0.0;;</c:formatCode>
                <c:ptCount val="3"/>
                <c:pt idx="0">
                  <c:v>7.2804081345790692</c:v>
                </c:pt>
                <c:pt idx="1">
                  <c:v>7.2077947034162468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Lister Hospital (368)</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Lister Hospital (368)</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Lister Hospital (368)</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Lister Hospital (368)</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2.7195918654209308</c:v>
                </c:pt>
                <c:pt idx="1">
                  <c:v>2.7922052965837532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(472)</c:v>
                </c:pt>
                <c:pt idx="1">
                  <c:v>Lister Hospital (455)</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(472)</c:v>
                </c:pt>
                <c:pt idx="1">
                  <c:v>Lister Hospital (455)</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(472)</c:v>
                </c:pt>
                <c:pt idx="1">
                  <c:v>Lister Hospital (455)</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(472)</c:v>
                </c:pt>
                <c:pt idx="1">
                  <c:v>Lister Hospital (455)</c:v>
                </c:pt>
                <c:pt idx="2">
                  <c:v>Mount Vernon Cancer Centre (-)</c:v>
                </c:pt>
              </c:strCache>
            </c:strRef>
          </c:cat>
          <c:val>
            <c:numRef>
              <c:f>Sheet1!$G$2:$G$4</c:f>
              <c:numCache>
                <c:formatCode>0.0;;</c:formatCode>
                <c:ptCount val="3"/>
                <c:pt idx="0">
                  <c:v>9.3869060346622799</c:v>
                </c:pt>
                <c:pt idx="1">
                  <c:v>9.3763474907425444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(472)</c:v>
                </c:pt>
                <c:pt idx="1">
                  <c:v>Lister Hospital (455)</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(472)</c:v>
                </c:pt>
                <c:pt idx="1">
                  <c:v>Lister Hospital (455)</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(472)</c:v>
                </c:pt>
                <c:pt idx="1">
                  <c:v>Lister Hospital (455)</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0.61309396533772009</c:v>
                </c:pt>
                <c:pt idx="1">
                  <c:v>0.62365250925745563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Lister Hospital (384)</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Lister Hospital (384)</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Lister Hospital (384)</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Lister Hospital (384)</c:v>
                </c:pt>
                <c:pt idx="2">
                  <c:v>Mount Vernon Cancer Centre (-)</c:v>
                </c:pt>
              </c:strCache>
            </c:strRef>
          </c:cat>
          <c:val>
            <c:numRef>
              <c:f>Sheet1!$G$2:$G$4</c:f>
              <c:numCache>
                <c:formatCode>0.0;;</c:formatCode>
                <c:ptCount val="3"/>
                <c:pt idx="0">
                  <c:v>8.7038082366302216</c:v>
                </c:pt>
                <c:pt idx="1">
                  <c:v>8.6657959176458554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Lister Hospital (384)</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Lister Hospital (384)</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(400)</c:v>
                </c:pt>
                <c:pt idx="1">
                  <c:v>Lister Hospital (384)</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1.2961917633697784</c:v>
                </c:pt>
                <c:pt idx="1">
                  <c:v>1.3342040823541446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(422)</c:v>
                </c:pt>
                <c:pt idx="2">
                  <c:v>Mount Vernon Cancer Centre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(422)</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(422)</c:v>
                </c:pt>
                <c:pt idx="2">
                  <c:v>Mount Vernon Cancer Centre (-)</c:v>
                </c:pt>
              </c:strCache>
            </c:strRef>
          </c:cat>
          <c:val>
            <c:numRef>
              <c:f>Sheet1!$G$2:$G$4</c:f>
              <c:numCache>
                <c:formatCode>0.0;;</c:formatCode>
                <c:ptCount val="3"/>
                <c:pt idx="0">
                  <c:v>8.0801352014020154</c:v>
                </c:pt>
                <c:pt idx="1">
                  <c:v>8.0075933470649812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(437)</c:v>
                </c:pt>
                <c:pt idx="1">
                  <c:v>Lister Hospital (422)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1.9198647985979846</c:v>
                </c:pt>
                <c:pt idx="1">
                  <c:v>1.9924066529350188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Lister Hospital (52)</c:v>
                </c:pt>
                <c:pt idx="2">
                  <c:v>Mount Vernon Cancer Centre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Lister Hospital (52)</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Lister Hospital (52)</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Lister Hospital (52)</c:v>
                </c:pt>
                <c:pt idx="2">
                  <c:v>Mount Vernon Cancer Centre (-)</c:v>
                </c:pt>
              </c:strCache>
            </c:strRef>
          </c:cat>
          <c:val>
            <c:numRef>
              <c:f>Sheet1!$G$2:$G$4</c:f>
              <c:numCache>
                <c:formatCode>0.0;;</c:formatCode>
                <c:ptCount val="3"/>
                <c:pt idx="0">
                  <c:v>8.1246941558373358</c:v>
                </c:pt>
                <c:pt idx="1">
                  <c:v>8.0198962310989401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Lister Hospital (52)</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Lister Hospital (52)</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Lister Hospital (52)</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1.8753058441626642</c:v>
                </c:pt>
                <c:pt idx="1">
                  <c:v>1.9801037689010599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Lister Hospital (53)</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Lister Hospital (53)</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Lister Hospital (53)</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Lister Hospital (53)</c:v>
                </c:pt>
                <c:pt idx="2">
                  <c:v>Mount Vernon Cancer Centre (-)</c:v>
                </c:pt>
              </c:strCache>
            </c:strRef>
          </c:cat>
          <c:val>
            <c:numRef>
              <c:f>Sheet1!$G$2:$G$4</c:f>
              <c:numCache>
                <c:formatCode>0.0;;</c:formatCode>
                <c:ptCount val="3"/>
                <c:pt idx="0">
                  <c:v>8.0085362444145005</c:v>
                </c:pt>
                <c:pt idx="1">
                  <c:v>7.9950557870496493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Lister Hospital (53)</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Lister Hospital (53)</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(55)</c:v>
                </c:pt>
                <c:pt idx="1">
                  <c:v>Lister Hospital (53)</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1.9914637555854995</c:v>
                </c:pt>
                <c:pt idx="1">
                  <c:v>2.0049442129503507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Lister Hospital (45)</c:v>
                </c:pt>
                <c:pt idx="2">
                  <c:v>Mount Vernon Cancer Centre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Lister Hospital (45)</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Lister Hospital (45)</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Lister Hospital (45)</c:v>
                </c:pt>
                <c:pt idx="2">
                  <c:v>Mount Vernon Cancer Centre (-)</c:v>
                </c:pt>
              </c:strCache>
            </c:strRef>
          </c:cat>
          <c:val>
            <c:numRef>
              <c:f>Sheet1!$G$2:$G$4</c:f>
              <c:numCache>
                <c:formatCode>0.0;;</c:formatCode>
                <c:ptCount val="3"/>
                <c:pt idx="0">
                  <c:v>7.5940567406828379</c:v>
                </c:pt>
                <c:pt idx="1">
                  <c:v>7.5491901888114024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Lister Hospital (45)</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Lister Hospital (45)</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Lister Hospital (45)</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2.4059432593171621</c:v>
                </c:pt>
                <c:pt idx="1">
                  <c:v>2.4508098111885976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Lister Hospital (126)</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Lister Hospital (126)</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Lister Hospital (126)</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Lister Hospital (126)</c:v>
                </c:pt>
                <c:pt idx="2">
                  <c:v>Mount Vernon Cancer Centre (-)</c:v>
                </c:pt>
              </c:strCache>
            </c:strRef>
          </c:cat>
          <c:val>
            <c:numRef>
              <c:f>Sheet1!$G$2:$G$4</c:f>
              <c:numCache>
                <c:formatCode>0.0;;</c:formatCode>
                <c:ptCount val="3"/>
                <c:pt idx="0">
                  <c:v>8.0664017288301952</c:v>
                </c:pt>
                <c:pt idx="1">
                  <c:v>8.0317246925182584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Lister Hospital (126)</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Lister Hospital (126)</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(129)</c:v>
                </c:pt>
                <c:pt idx="1">
                  <c:v>Lister Hospital (126)</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1.9335982711698048</c:v>
                </c:pt>
                <c:pt idx="1">
                  <c:v>1.9682753074817416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Lister Hospital (123)</c:v>
                </c:pt>
                <c:pt idx="2">
                  <c:v>Mount Vernon Cancer Centre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Lister Hospital (123)</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Lister Hospital (123)</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Lister Hospital (123)</c:v>
                </c:pt>
                <c:pt idx="2">
                  <c:v>Mount Vernon Cancer Centre (-)</c:v>
                </c:pt>
              </c:strCache>
            </c:strRef>
          </c:cat>
          <c:val>
            <c:numRef>
              <c:f>Sheet1!$G$2:$G$4</c:f>
              <c:numCache>
                <c:formatCode>0.0;;</c:formatCode>
                <c:ptCount val="3"/>
                <c:pt idx="0">
                  <c:v>7.5743876398392356</c:v>
                </c:pt>
                <c:pt idx="1">
                  <c:v>7.540447469686355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Lister Hospital (123)</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Lister Hospital (123)</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(127)</c:v>
                </c:pt>
                <c:pt idx="1">
                  <c:v>Lister Hospital (123)</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2.4256123601607644</c:v>
                </c:pt>
                <c:pt idx="1">
                  <c:v>2.459552530313645</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Lister Hospital (68)</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Lister Hospital (68)</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Lister Hospital (68)</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Lister Hospital (68)</c:v>
                </c:pt>
                <c:pt idx="2">
                  <c:v>Mount Vernon Cancer Centre (-)</c:v>
                </c:pt>
              </c:strCache>
            </c:strRef>
          </c:cat>
          <c:val>
            <c:numRef>
              <c:f>Sheet1!$G$2:$G$4</c:f>
              <c:numCache>
                <c:formatCode>0.0;;</c:formatCode>
                <c:ptCount val="3"/>
                <c:pt idx="0">
                  <c:v>5.803578825741373</c:v>
                </c:pt>
                <c:pt idx="1">
                  <c:v>5.5826474198077731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Lister Hospital (68)</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Lister Hospital (68)</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(74)</c:v>
                </c:pt>
                <c:pt idx="1">
                  <c:v>Lister Hospital (68)</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4.196421174258627</c:v>
                </c:pt>
                <c:pt idx="1">
                  <c:v>4.4173525801922269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Lister Hospital (31)</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Lister Hospital (31)</c:v>
                </c:pt>
                <c:pt idx="2">
                  <c:v>Mount Vernon Cancer Centre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Lister Hospital (31)</c:v>
                </c:pt>
                <c:pt idx="2">
                  <c:v>Mount Vernon Cancer Centre (-)</c:v>
                </c:pt>
              </c:strCache>
            </c:strRef>
          </c:cat>
          <c:val>
            <c:numRef>
              <c:f>Sheet1!$F$2:$F$4</c:f>
              <c:numCache>
                <c:formatCode>0.0;;</c:formatCode>
                <c:ptCount val="3"/>
                <c:pt idx="0">
                  <c:v>0</c:v>
                </c:pt>
                <c:pt idx="1">
                  <c:v>5.4110420530216139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Lister Hospital (31)</c:v>
                </c:pt>
                <c:pt idx="2">
                  <c:v>Mount Vernon Cancer Centre (-)</c:v>
                </c:pt>
              </c:strCache>
            </c:strRef>
          </c:cat>
          <c:val>
            <c:numRef>
              <c:f>Sheet1!$G$2:$G$4</c:f>
              <c:numCache>
                <c:formatCode>0.0;;</c:formatCode>
                <c:ptCount val="3"/>
                <c:pt idx="0">
                  <c:v>5.5831539804236403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Lister Hospital (31)</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Lister Hospital (31)</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c:v>
                </c:pt>
                <c:pt idx="1">
                  <c:v>Lister Hospital (31)</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4.4168460195763597</c:v>
                </c:pt>
                <c:pt idx="1">
                  <c:v>4.5889579469783861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Lister Hospital (33)</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Lister Hospital (33)</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Lister Hospital (33)</c:v>
                </c:pt>
                <c:pt idx="2">
                  <c:v>Mount Vernon Cancer Centre (-)</c:v>
                </c:pt>
              </c:strCache>
            </c:strRef>
          </c:cat>
          <c:val>
            <c:numRef>
              <c:f>Sheet1!$F$2:$F$4</c:f>
              <c:numCache>
                <c:formatCode>0.0;;</c:formatCode>
                <c:ptCount val="3"/>
                <c:pt idx="0">
                  <c:v>5.8078486591429854</c:v>
                </c:pt>
                <c:pt idx="1">
                  <c:v>5.6590810029680609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Lister Hospital (33)</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Lister Hospital (33)</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Lister Hospital (33)</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Lister Hospital (33)</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4.1921513408570146</c:v>
                </c:pt>
                <c:pt idx="1">
                  <c:v>4.3409189970319391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(466)</c:v>
                </c:pt>
                <c:pt idx="1">
                  <c:v>Lister Hospital (449)</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(466)</c:v>
                </c:pt>
                <c:pt idx="1">
                  <c:v>Lister Hospital (449)</c:v>
                </c:pt>
                <c:pt idx="2">
                  <c:v>Mount Vernon Cancer Centre (-)</c:v>
                </c:pt>
              </c:strCache>
            </c:strRef>
          </c:cat>
          <c:val>
            <c:numRef>
              <c:f>Sheet1!$E$2:$E$4</c:f>
              <c:numCache>
                <c:formatCode>0.0;;</c:formatCode>
                <c:ptCount val="3"/>
                <c:pt idx="0">
                  <c:v>6.1325816830768041</c:v>
                </c:pt>
                <c:pt idx="1">
                  <c:v>6.0416874648425729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(466)</c:v>
                </c:pt>
                <c:pt idx="1">
                  <c:v>Lister Hospital (449)</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(466)</c:v>
                </c:pt>
                <c:pt idx="1">
                  <c:v>Lister Hospital (449)</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(466)</c:v>
                </c:pt>
                <c:pt idx="1">
                  <c:v>Lister Hospital (449)</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(466)</c:v>
                </c:pt>
                <c:pt idx="1">
                  <c:v>Lister Hospital (449)</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(466)</c:v>
                </c:pt>
                <c:pt idx="1">
                  <c:v>Lister Hospital (449)</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3.8674183169231959</c:v>
                </c:pt>
                <c:pt idx="1">
                  <c:v>3.9583125351574271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Lister Hospital (317)</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Lister Hospital (317)</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Lister Hospital (317)</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Lister Hospital (317)</c:v>
                </c:pt>
                <c:pt idx="2">
                  <c:v>Mount Vernon Cancer Centre (-)</c:v>
                </c:pt>
              </c:strCache>
            </c:strRef>
          </c:cat>
          <c:val>
            <c:numRef>
              <c:f>Sheet1!$G$2:$G$4</c:f>
              <c:numCache>
                <c:formatCode>0.0;;</c:formatCode>
                <c:ptCount val="3"/>
                <c:pt idx="0">
                  <c:v>5.4500226164264296</c:v>
                </c:pt>
                <c:pt idx="1">
                  <c:v>5.3593751648472434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Lister Hospital (317)</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Lister Hospital (317)</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(329)</c:v>
                </c:pt>
                <c:pt idx="1">
                  <c:v>Lister Hospital (317)</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4.5499773835735704</c:v>
                </c:pt>
                <c:pt idx="1">
                  <c:v>4.6406248351527566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Lister Hospital (167)</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Lister Hospital (167)</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Lister Hospital (167)</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Lister Hospital (167)</c:v>
                </c:pt>
                <c:pt idx="2">
                  <c:v>Mount Vernon Cancer Centre (-)</c:v>
                </c:pt>
              </c:strCache>
            </c:strRef>
          </c:cat>
          <c:val>
            <c:numRef>
              <c:f>Sheet1!$G$2:$G$4</c:f>
              <c:numCache>
                <c:formatCode>0.0;;</c:formatCode>
                <c:ptCount val="3"/>
                <c:pt idx="0">
                  <c:v>8.0867959219888199</c:v>
                </c:pt>
                <c:pt idx="1">
                  <c:v>8.1171729643192769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Lister Hospital (167)</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Lister Hospital (167)</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(169)</c:v>
                </c:pt>
                <c:pt idx="1">
                  <c:v>Lister Hospital (167)</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1.9132040780111801</c:v>
                </c:pt>
                <c:pt idx="1">
                  <c:v>1.8828270356807231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Sheet1!$F$2:$F$4</c:f>
              <c:numCache>
                <c:formatCode>0.0;;</c:formatCode>
                <c:ptCount val="3"/>
                <c:pt idx="0">
                  <c:v>0</c:v>
                </c:pt>
                <c:pt idx="1">
                  <c:v>6.4672644105544359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Sheet1!$G$2:$G$4</c:f>
              <c:numCache>
                <c:formatCode>0.0;;</c:formatCode>
                <c:ptCount val="3"/>
                <c:pt idx="0">
                  <c:v>6.5592037332024242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(479)</c:v>
                </c:pt>
                <c:pt idx="1">
                  <c:v>Lister Hospital (462)</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3.4407962667975758</c:v>
                </c:pt>
                <c:pt idx="1">
                  <c:v>3.5327355894455641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Lister Hospital (425)</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Lister Hospital (425)</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Lister Hospital (425)</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Lister Hospital (425)</c:v>
                </c:pt>
                <c:pt idx="2">
                  <c:v>Mount Vernon Cancer Centre (-)</c:v>
                </c:pt>
              </c:strCache>
            </c:strRef>
          </c:cat>
          <c:val>
            <c:numRef>
              <c:f>Sheet1!$G$2:$G$4</c:f>
              <c:numCache>
                <c:formatCode>0.0;;</c:formatCode>
                <c:ptCount val="3"/>
                <c:pt idx="0">
                  <c:v>7.4601176456122724</c:v>
                </c:pt>
                <c:pt idx="1">
                  <c:v>7.4376008862308503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Lister Hospital (425)</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Lister Hospital (425)</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(442)</c:v>
                </c:pt>
                <c:pt idx="1">
                  <c:v>Lister Hospital (425)</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2.5398823543877276</c:v>
                </c:pt>
                <c:pt idx="1">
                  <c:v>2.5623991137691497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Lister Hospital (310)</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Lister Hospital (310)</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Lister Hospital (310)</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Lister Hospital (310)</c:v>
                </c:pt>
                <c:pt idx="2">
                  <c:v>Mount Vernon Cancer Centre (-)</c:v>
                </c:pt>
              </c:strCache>
            </c:strRef>
          </c:cat>
          <c:val>
            <c:numRef>
              <c:f>Sheet1!$G$2:$G$4</c:f>
              <c:numCache>
                <c:formatCode>0.0;;</c:formatCode>
                <c:ptCount val="3"/>
                <c:pt idx="0">
                  <c:v>8.8553582049438102</c:v>
                </c:pt>
                <c:pt idx="1">
                  <c:v>8.8315598411849674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Lister Hospital (310)</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Lister Hospital (310)</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(324)</c:v>
                </c:pt>
                <c:pt idx="1">
                  <c:v>Lister Hospital (310)</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1.1446417950561898</c:v>
                </c:pt>
                <c:pt idx="1">
                  <c:v>1.1684401588150326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Lister Hospital (267)</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Lister Hospital (267)</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Lister Hospital (267)</c:v>
                </c:pt>
                <c:pt idx="2">
                  <c:v>Mount Vernon Cancer Centre (-)</c:v>
                </c:pt>
              </c:strCache>
            </c:strRef>
          </c:cat>
          <c:val>
            <c:numRef>
              <c:f>Sheet1!$F$2:$F$4</c:f>
              <c:numCache>
                <c:formatCode>0.0;;</c:formatCode>
                <c:ptCount val="3"/>
                <c:pt idx="0">
                  <c:v>0</c:v>
                </c:pt>
                <c:pt idx="1">
                  <c:v>5.5734546766402131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Lister Hospital (267)</c:v>
                </c:pt>
                <c:pt idx="2">
                  <c:v>Mount Vernon Cancer Centre (-)</c:v>
                </c:pt>
              </c:strCache>
            </c:strRef>
          </c:cat>
          <c:val>
            <c:numRef>
              <c:f>Sheet1!$G$2:$G$4</c:f>
              <c:numCache>
                <c:formatCode>0.0;;</c:formatCode>
                <c:ptCount val="3"/>
                <c:pt idx="0">
                  <c:v>5.653915109971865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Lister Hospital (267)</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Lister Hospital (267)</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(276)</c:v>
                </c:pt>
                <c:pt idx="1">
                  <c:v>Lister Hospital (267)</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4.346084890028135</c:v>
                </c:pt>
                <c:pt idx="1">
                  <c:v>4.4265453233597869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Lister Hospital (358)</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Lister Hospital (358)</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Lister Hospital (358)</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Lister Hospital (358)</c:v>
                </c:pt>
                <c:pt idx="2">
                  <c:v>Mount Vernon Cancer Centre (-)</c:v>
                </c:pt>
              </c:strCache>
            </c:strRef>
          </c:cat>
          <c:val>
            <c:numRef>
              <c:f>Sheet1!$G$2:$G$4</c:f>
              <c:numCache>
                <c:formatCode>0.0;;</c:formatCode>
                <c:ptCount val="3"/>
                <c:pt idx="0">
                  <c:v>4.2521674408222854</c:v>
                </c:pt>
                <c:pt idx="1">
                  <c:v>4.2141809371717667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Lister Hospital (358)</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Lister Hospital (358)</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(372)</c:v>
                </c:pt>
                <c:pt idx="1">
                  <c:v>Lister Hospital (358)</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5.7478325591777146</c:v>
                </c:pt>
                <c:pt idx="1">
                  <c:v>5.7858190628282333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Lister Hospital (411)</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Lister Hospital (411)</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Lister Hospital (411)</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Lister Hospital (411)</c:v>
                </c:pt>
                <c:pt idx="2">
                  <c:v>Mount Vernon Cancer Centre (-)</c:v>
                </c:pt>
              </c:strCache>
            </c:strRef>
          </c:cat>
          <c:val>
            <c:numRef>
              <c:f>Sheet1!$G$2:$G$4</c:f>
              <c:numCache>
                <c:formatCode>0.0;;</c:formatCode>
                <c:ptCount val="3"/>
                <c:pt idx="0">
                  <c:v>6.3043358391438646</c:v>
                </c:pt>
                <c:pt idx="1">
                  <c:v>6.2909576438942096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Lister Hospital (411)</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Lister Hospital (411)</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(427)</c:v>
                </c:pt>
                <c:pt idx="1">
                  <c:v>Lister Hospital (411)</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3.6956641608561354</c:v>
                </c:pt>
                <c:pt idx="1">
                  <c:v>3.7090423561057904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Lister Hospital (408)</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Lister Hospital (408)</c:v>
                </c:pt>
                <c:pt idx="2">
                  <c:v>Mount Vernon Cancer Centre (-)</c:v>
                </c:pt>
              </c:strCache>
            </c:strRef>
          </c:cat>
          <c:val>
            <c:numRef>
              <c:f>Sheet1!$E$2:$E$4</c:f>
              <c:numCache>
                <c:formatCode>0.0;;</c:formatCode>
                <c:ptCount val="3"/>
                <c:pt idx="0">
                  <c:v>6.7962213536897513</c:v>
                </c:pt>
                <c:pt idx="1">
                  <c:v>6.7620656246870317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Lister Hospital (408)</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Lister Hospital (408)</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Lister Hospital (408)</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Lister Hospital (408)</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(424)</c:v>
                </c:pt>
                <c:pt idx="1">
                  <c:v>Lister Hospital (408)</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3.2037786463102487</c:v>
                </c:pt>
                <c:pt idx="1">
                  <c:v>3.2379343753129683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Lister Hospital (233)</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Lister Hospital (233)</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Lister Hospital (233)</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Lister Hospital (233)</c:v>
                </c:pt>
                <c:pt idx="2">
                  <c:v>Mount Vernon Cancer Centre (-)</c:v>
                </c:pt>
              </c:strCache>
            </c:strRef>
          </c:cat>
          <c:val>
            <c:numRef>
              <c:f>Sheet1!$G$2:$G$4</c:f>
              <c:numCache>
                <c:formatCode>0.0;;</c:formatCode>
                <c:ptCount val="3"/>
                <c:pt idx="0">
                  <c:v>7.9523587654008869</c:v>
                </c:pt>
                <c:pt idx="1">
                  <c:v>7.9455871200872599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Lister Hospital (233)</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Lister Hospital (233)</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Lister Hospital (233)</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2.0476412345991131</c:v>
                </c:pt>
                <c:pt idx="1">
                  <c:v>2.0544128799127401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Lister Hospital (255)</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Lister Hospital (255)</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Lister Hospital (255)</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Lister Hospital (255)</c:v>
                </c:pt>
                <c:pt idx="2">
                  <c:v>Mount Vernon Cancer Centre (-)</c:v>
                </c:pt>
              </c:strCache>
            </c:strRef>
          </c:cat>
          <c:val>
            <c:numRef>
              <c:f>Sheet1!$G$2:$G$4</c:f>
              <c:numCache>
                <c:formatCode>0.0;;</c:formatCode>
                <c:ptCount val="3"/>
                <c:pt idx="0">
                  <c:v>5.9649508319812936</c:v>
                </c:pt>
                <c:pt idx="1">
                  <c:v>5.9848627519614572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Lister Hospital (255)</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Lister Hospital (255)</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(264)</c:v>
                </c:pt>
                <c:pt idx="1">
                  <c:v>Lister Hospital (255)</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4.0350491680187064</c:v>
                </c:pt>
                <c:pt idx="1">
                  <c:v>4.0151372480385428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Lister Hospital (465)</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Lister Hospital (465)</c:v>
                </c:pt>
                <c:pt idx="2">
                  <c:v>Mount Vernon Cancer Centre (-)</c:v>
                </c:pt>
              </c:strCache>
            </c:strRef>
          </c:cat>
          <c:val>
            <c:numRef>
              <c:f>Sheet1!$E$2:$E$4</c:f>
              <c:numCache>
                <c:formatCode>0.0;;</c:formatCode>
                <c:ptCount val="3"/>
                <c:pt idx="0">
                  <c:v>0</c:v>
                </c:pt>
                <c:pt idx="1">
                  <c:v>8.7155589131463085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Lister Hospital (465)</c:v>
                </c:pt>
                <c:pt idx="2">
                  <c:v>Mount Vernon Cancer Centre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Lister Hospital (465)</c:v>
                </c:pt>
                <c:pt idx="2">
                  <c:v>Mount Vernon Cancer Centre (-)</c:v>
                </c:pt>
              </c:strCache>
            </c:strRef>
          </c:cat>
          <c:val>
            <c:numRef>
              <c:f>Sheet1!$G$2:$G$4</c:f>
              <c:numCache>
                <c:formatCode>0.0;;</c:formatCode>
                <c:ptCount val="3"/>
                <c:pt idx="0">
                  <c:v>8.7596453982496065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Lister Hospital (465)</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Lister Hospital (465)</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(482)</c:v>
                </c:pt>
                <c:pt idx="1">
                  <c:v>Lister Hospital (465)</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1.2403546017503935</c:v>
                </c:pt>
                <c:pt idx="1">
                  <c:v>1.2844410868536915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Sheet1!$E$2:$E$4</c:f>
              <c:numCache>
                <c:formatCode>0.0;;</c:formatCode>
                <c:ptCount val="3"/>
                <c:pt idx="0">
                  <c:v>0</c:v>
                </c:pt>
                <c:pt idx="1">
                  <c:v>8.8518067756390924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Sheet1!$G$2:$G$4</c:f>
              <c:numCache>
                <c:formatCode>0.0;;</c:formatCode>
                <c:ptCount val="3"/>
                <c:pt idx="0">
                  <c:v>8.9006962430568599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(481)</c:v>
                </c:pt>
                <c:pt idx="1">
                  <c:v>Lister Hospital (464)</c:v>
                </c:pt>
                <c:pt idx="2">
                  <c:v>Mount Vernon Cancer Centre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1.0993037569431401</c:v>
                </c:pt>
                <c:pt idx="1">
                  <c:v>1.1481932243609076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Sheet1!$F$2:$F$4</c:f>
              <c:numCache>
                <c:formatCode>0.0;;</c:formatCode>
                <c:ptCount val="3"/>
                <c:pt idx="0">
                  <c:v>7.8313408674558271</c:v>
                </c:pt>
                <c:pt idx="1">
                  <c:v>7.7679843474379071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(478)</c:v>
                </c:pt>
                <c:pt idx="1">
                  <c:v>Lister Hospital (461)</c:v>
                </c:pt>
                <c:pt idx="2">
                  <c:v>Mount Vernon Cancer Centre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2.1686591325441729</c:v>
                </c:pt>
                <c:pt idx="1">
                  <c:v>2.2320156525620929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7.9440376483974866</c:v>
                </c:pt>
                <c:pt idx="1">
                  <c:v>6.2837022263968301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8.0998040974379837</c:v>
                </c:pt>
                <c:pt idx="1">
                  <c:v>6.6013327051071506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6.8919100973142804</c:v>
                </c:pt>
                <c:pt idx="1">
                  <c:v>6.2677018749582318</c:v>
                </c:pt>
                <c:pt idx="2">
                  <c:v>5.5338191825714746</c:v>
                </c:pt>
                <c:pt idx="3">
                  <c:v>5.7842632996832224</c:v>
                </c:pt>
                <c:pt idx="4">
                  <c:v>6.1990449064125892</c:v>
                </c:pt>
                <c:pt idx="5">
                  <c:v>6.1111965814563174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6.627451198691535</c:v>
                </c:pt>
                <c:pt idx="1">
                  <c:v>6.3908287650796893</c:v>
                </c:pt>
                <c:pt idx="2">
                  <c:v>6.0382899485111192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8.2923477339648368</c:v>
                </c:pt>
                <c:pt idx="1">
                  <c:v>8.3794634022301135</c:v>
                </c:pt>
                <c:pt idx="2">
                  <c:v>7.8074885110280858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8.4051698551881397</c:v>
                </c:pt>
                <c:pt idx="1">
                  <c:v>8.3039541514313964</c:v>
                </c:pt>
                <c:pt idx="2">
                  <c:v>7.9712066823840484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8.8752302137953158</c:v>
                </c:pt>
                <c:pt idx="1">
                  <c:v>8.8927671566846236</c:v>
                </c:pt>
                <c:pt idx="2">
                  <c:v>8.8810062819874407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3.622344796912218</c:v>
                </c:pt>
                <c:pt idx="1">
                  <c:v>3.737686198112383</c:v>
                </c:pt>
                <c:pt idx="2">
                  <c:v>3.4115391968018649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8.8018602099622196</c:v>
                </c:pt>
                <c:pt idx="1">
                  <c:v>8.640410032554346</c:v>
                </c:pt>
                <c:pt idx="2">
                  <c:v>8.2306036726919203</c:v>
                </c:pt>
                <c:pt idx="3">
                  <c:v>8.2351829592262966</c:v>
                </c:pt>
                <c:pt idx="4">
                  <c:v>8.2097371788781732</c:v>
                </c:pt>
                <c:pt idx="5">
                  <c:v>8.3977523663733411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8.2222209111088613</c:v>
                </c:pt>
                <c:pt idx="1">
                  <c:v>7.7017935448561854</c:v>
                </c:pt>
                <c:pt idx="2">
                  <c:v>7.5363422512836253</c:v>
                </c:pt>
                <c:pt idx="3">
                  <c:v>7.646905701131212</c:v>
                </c:pt>
                <c:pt idx="4">
                  <c:v>7.281996235413029</c:v>
                </c:pt>
                <c:pt idx="5">
                  <c:v>7.7515786619713634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8.0403564712402886</c:v>
                </c:pt>
                <c:pt idx="1">
                  <c:v>8.4888332357306151</c:v>
                </c:pt>
                <c:pt idx="2">
                  <c:v>8.3271425762948823</c:v>
                </c:pt>
                <c:pt idx="3">
                  <c:v>8.1808373248230719</c:v>
                </c:pt>
                <c:pt idx="4">
                  <c:v>7.9650012379443407</c:v>
                </c:pt>
                <c:pt idx="5">
                  <c:v>8.326893504875434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6.8493240829482556</c:v>
                </c:pt>
                <c:pt idx="1">
                  <c:v>7.4793247107788616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5.4612234782697469</c:v>
                </c:pt>
                <c:pt idx="1">
                  <c:v>5.5438546751995998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9.4077850734144342</c:v>
                </c:pt>
                <c:pt idx="1">
                  <c:v>9.5185277435118021</c:v>
                </c:pt>
                <c:pt idx="2">
                  <c:v>9.3830232789256538</c:v>
                </c:pt>
                <c:pt idx="3">
                  <c:v>9.156436517803618</c:v>
                </c:pt>
                <c:pt idx="4">
                  <c:v>9.041592872127266</c:v>
                </c:pt>
                <c:pt idx="5">
                  <c:v>9.1146747464770641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8.6410648177204035</c:v>
                </c:pt>
                <c:pt idx="1">
                  <c:v>8.6681496862352425</c:v>
                </c:pt>
                <c:pt idx="2">
                  <c:v>8.7000492073527766</c:v>
                </c:pt>
                <c:pt idx="3">
                  <c:v>8.496567052478019</c:v>
                </c:pt>
                <c:pt idx="4">
                  <c:v>8.3924448636488354</c:v>
                </c:pt>
                <c:pt idx="5">
                  <c:v>8.3677403135778547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9.1967337090095871</c:v>
                </c:pt>
                <c:pt idx="1">
                  <c:v>9.1236129825593402</c:v>
                </c:pt>
                <c:pt idx="2">
                  <c:v>9.0206525822874042</c:v>
                </c:pt>
                <c:pt idx="3">
                  <c:v>8.8328003950133294</c:v>
                </c:pt>
                <c:pt idx="4">
                  <c:v>8.6889761183833514</c:v>
                </c:pt>
                <c:pt idx="5">
                  <c:v>8.8277014182856384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8.4150042089368444</c:v>
                </c:pt>
                <c:pt idx="1">
                  <c:v>8.4380804732989212</c:v>
                </c:pt>
                <c:pt idx="2">
                  <c:v>8.4554624238397054</c:v>
                </c:pt>
                <c:pt idx="3">
                  <c:v>8.3693120870005071</c:v>
                </c:pt>
                <c:pt idx="4">
                  <c:v>8.3428445925477384</c:v>
                </c:pt>
                <c:pt idx="5">
                  <c:v>8.7121723139656293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8.8004631686069459</c:v>
                </c:pt>
                <c:pt idx="1">
                  <c:v>8.6457776651710407</c:v>
                </c:pt>
                <c:pt idx="2">
                  <c:v>8.3428837038093384</c:v>
                </c:pt>
                <c:pt idx="3">
                  <c:v>8.7075754409000812</c:v>
                </c:pt>
                <c:pt idx="4">
                  <c:v>8.3690365658278303</c:v>
                </c:pt>
                <c:pt idx="5">
                  <c:v>8.3185788440319133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9.1837170916417676</c:v>
                </c:pt>
                <c:pt idx="1">
                  <c:v>9.1358635014355798</c:v>
                </c:pt>
                <c:pt idx="2">
                  <c:v>8.5972045481481203</c:v>
                </c:pt>
                <c:pt idx="3">
                  <c:v>8.8832981165270688</c:v>
                </c:pt>
                <c:pt idx="4">
                  <c:v>8.5004711280145102</c:v>
                </c:pt>
                <c:pt idx="5">
                  <c:v>8.7442155228771501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8.578240112089361</c:v>
                </c:pt>
                <c:pt idx="1">
                  <c:v>8.5523717545387061</c:v>
                </c:pt>
                <c:pt idx="2">
                  <c:v>8.3809613265046536</c:v>
                </c:pt>
                <c:pt idx="3">
                  <c:v>8.5680731793604874</c:v>
                </c:pt>
                <c:pt idx="4">
                  <c:v>8.3709963805148888</c:v>
                </c:pt>
                <c:pt idx="5">
                  <c:v>8.487194782631871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7.7513522008111826</c:v>
                </c:pt>
                <c:pt idx="1">
                  <c:v>7.259685672217099</c:v>
                </c:pt>
                <c:pt idx="2">
                  <c:v>6.7851230604269297</c:v>
                </c:pt>
                <c:pt idx="3">
                  <c:v>7.3749233370901841</c:v>
                </c:pt>
                <c:pt idx="4">
                  <c:v>7.1993956846249851</c:v>
                </c:pt>
                <c:pt idx="5">
                  <c:v>7.3334539970732964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7.895965744898942</c:v>
                </c:pt>
                <c:pt idx="1">
                  <c:v>7.9110114760924102</c:v>
                </c:pt>
                <c:pt idx="2">
                  <c:v>7.5544628386349446</c:v>
                </c:pt>
                <c:pt idx="3">
                  <c:v>7.6007982665378018</c:v>
                </c:pt>
                <c:pt idx="4">
                  <c:v>7.5059848260145321</c:v>
                </c:pt>
                <c:pt idx="5">
                  <c:v>7.7100987202234039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6.9693113144943091</c:v>
                </c:pt>
                <c:pt idx="1">
                  <c:v>6.7675000113232313</c:v>
                </c:pt>
                <c:pt idx="2">
                  <c:v>6.524602025008174</c:v>
                </c:pt>
                <c:pt idx="3">
                  <c:v>6.7703476380774719</c:v>
                </c:pt>
                <c:pt idx="4">
                  <c:v>6.7186553066894863</c:v>
                </c:pt>
                <c:pt idx="5">
                  <c:v>6.9114947431541527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8.9691929554802226</c:v>
                </c:pt>
                <c:pt idx="1">
                  <c:v>8.7862970957690436</c:v>
                </c:pt>
                <c:pt idx="2">
                  <c:v>8.4512482084448131</c:v>
                </c:pt>
                <c:pt idx="3">
                  <c:v>8.5275561975254277</c:v>
                </c:pt>
                <c:pt idx="4">
                  <c:v>8.5239985945323973</c:v>
                </c:pt>
                <c:pt idx="5">
                  <c:v>8.6818848930439305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7.5933389413518393</c:v>
                </c:pt>
                <c:pt idx="1">
                  <c:v>7.2299928815125254</c:v>
                </c:pt>
                <c:pt idx="2">
                  <c:v>7.2373120781724856</c:v>
                </c:pt>
                <c:pt idx="3">
                  <c:v>7.2503540888936877</c:v>
                </c:pt>
                <c:pt idx="4">
                  <c:v>7.2098212528682284</c:v>
                </c:pt>
                <c:pt idx="5">
                  <c:v>7.2804081345790692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9.4170412785046036</c:v>
                </c:pt>
                <c:pt idx="1">
                  <c:v>9.4270007811345184</c:v>
                </c:pt>
                <c:pt idx="2">
                  <c:v>9.4334707052106506</c:v>
                </c:pt>
                <c:pt idx="3">
                  <c:v>9.4353910662673393</c:v>
                </c:pt>
                <c:pt idx="4">
                  <c:v>9.2169460101351444</c:v>
                </c:pt>
                <c:pt idx="5">
                  <c:v>9.3869060346622799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8.9760497886695738</c:v>
                </c:pt>
                <c:pt idx="1">
                  <c:v>8.8702208039542256</c:v>
                </c:pt>
                <c:pt idx="2">
                  <c:v>8.8003052108312172</c:v>
                </c:pt>
                <c:pt idx="3">
                  <c:v>8.5932654069469727</c:v>
                </c:pt>
                <c:pt idx="4">
                  <c:v>8.4557955576350903</c:v>
                </c:pt>
                <c:pt idx="5">
                  <c:v>8.7038082366302216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8.3111150269671903</c:v>
                </c:pt>
                <c:pt idx="1">
                  <c:v>8.0665553408893338</c:v>
                </c:pt>
                <c:pt idx="2">
                  <c:v>8.0341939706533481</c:v>
                </c:pt>
                <c:pt idx="3">
                  <c:v>8.0873425887696762</c:v>
                </c:pt>
                <c:pt idx="4">
                  <c:v>7.8711480119981658</c:v>
                </c:pt>
                <c:pt idx="5">
                  <c:v>8.0801352014020154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5.9371160904317604</c:v>
                </c:pt>
                <c:pt idx="1">
                  <c:v>5.5831539804236403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6.8361799205289966</c:v>
                </c:pt>
                <c:pt idx="1">
                  <c:v>5.8078486591429854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6.8195746996252717</c:v>
                </c:pt>
                <c:pt idx="1">
                  <c:v>6.782229613338834</c:v>
                </c:pt>
                <c:pt idx="2">
                  <c:v>6.277875438464755</c:v>
                </c:pt>
                <c:pt idx="3">
                  <c:v>6.064398560707887</c:v>
                </c:pt>
                <c:pt idx="4">
                  <c:v>6.190345414072457</c:v>
                </c:pt>
                <c:pt idx="5">
                  <c:v>6.1325816830768041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8.2593480882392942</c:v>
                </c:pt>
                <c:pt idx="1">
                  <c:v>7.9168057162017256</c:v>
                </c:pt>
                <c:pt idx="2">
                  <c:v>7.7777951867073343</c:v>
                </c:pt>
                <c:pt idx="3">
                  <c:v>8.3054150111210756</c:v>
                </c:pt>
                <c:pt idx="4">
                  <c:v>8.1982551001559365</c:v>
                </c:pt>
                <c:pt idx="5">
                  <c:v>8.0867959219888199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6.7655804449109036</c:v>
                </c:pt>
                <c:pt idx="1">
                  <c:v>6.6083138504515597</c:v>
                </c:pt>
                <c:pt idx="2">
                  <c:v>6.4760358116292576</c:v>
                </c:pt>
                <c:pt idx="3">
                  <c:v>6.4777629599633819</c:v>
                </c:pt>
                <c:pt idx="4">
                  <c:v>6.5825614010846518</c:v>
                </c:pt>
                <c:pt idx="5">
                  <c:v>6.5592037332024242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6.8533584215569698</c:v>
                </c:pt>
                <c:pt idx="1">
                  <c:v>7.9414858247543014</c:v>
                </c:pt>
                <c:pt idx="2">
                  <c:v>7.1878191111284204</c:v>
                </c:pt>
                <c:pt idx="3">
                  <c:v>7.0078074698154218</c:v>
                </c:pt>
                <c:pt idx="4">
                  <c:v>7.5388564828739923</c:v>
                </c:pt>
                <c:pt idx="5">
                  <c:v>7.4601176456122724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8.9036631406275593</c:v>
                </c:pt>
                <c:pt idx="1">
                  <c:v>8.5722654364916462</c:v>
                </c:pt>
                <c:pt idx="2">
                  <c:v>8.9894349344497773</c:v>
                </c:pt>
                <c:pt idx="3">
                  <c:v>8.9344914662566293</c:v>
                </c:pt>
                <c:pt idx="4">
                  <c:v>8.8553582049438102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4.7638847414586074</c:v>
                </c:pt>
                <c:pt idx="1">
                  <c:v>4.3886959148482596</c:v>
                </c:pt>
                <c:pt idx="2">
                  <c:v>4.0634711874758942</c:v>
                </c:pt>
                <c:pt idx="3">
                  <c:v>4.0318964342169847</c:v>
                </c:pt>
                <c:pt idx="4">
                  <c:v>4.5757728582826012</c:v>
                </c:pt>
                <c:pt idx="5">
                  <c:v>4.2521674408222854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6.5331207581158832</c:v>
                </c:pt>
                <c:pt idx="1">
                  <c:v>6.6003074312295267</c:v>
                </c:pt>
                <c:pt idx="2">
                  <c:v>6.1547942302479282</c:v>
                </c:pt>
                <c:pt idx="3">
                  <c:v>6.1684757296445598</c:v>
                </c:pt>
                <c:pt idx="4">
                  <c:v>6.0557657399130909</c:v>
                </c:pt>
                <c:pt idx="5">
                  <c:v>6.3043358391438646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7.36187630448992</c:v>
                </c:pt>
                <c:pt idx="1">
                  <c:v>7.1497691865100483</c:v>
                </c:pt>
                <c:pt idx="2">
                  <c:v>6.5716617837476674</c:v>
                </c:pt>
                <c:pt idx="3">
                  <c:v>6.8499550218525806</c:v>
                </c:pt>
                <c:pt idx="4">
                  <c:v>6.7341211675328951</c:v>
                </c:pt>
                <c:pt idx="5">
                  <c:v>6.7962213536897513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8.1583705836107239</c:v>
                </c:pt>
                <c:pt idx="1">
                  <c:v>8.1425223246620924</c:v>
                </c:pt>
                <c:pt idx="2">
                  <c:v>7.6644176297037747</c:v>
                </c:pt>
                <c:pt idx="3">
                  <c:v>8.0054098491316665</c:v>
                </c:pt>
                <c:pt idx="4">
                  <c:v>7.5998084102289756</c:v>
                </c:pt>
                <c:pt idx="5">
                  <c:v>7.9523587654008869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6.0143836271193756</c:v>
                </c:pt>
                <c:pt idx="1">
                  <c:v>5.9649508319812936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8.8831108560445919</c:v>
                </c:pt>
                <c:pt idx="1">
                  <c:v>8.7290858396846041</c:v>
                </c:pt>
                <c:pt idx="2">
                  <c:v>8.7596453982496065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9.2428927576614459</c:v>
                </c:pt>
                <c:pt idx="1">
                  <c:v>9.0614672202152633</c:v>
                </c:pt>
                <c:pt idx="2">
                  <c:v>8.9514662707867974</c:v>
                </c:pt>
                <c:pt idx="3">
                  <c:v>8.9104133872422882</c:v>
                </c:pt>
                <c:pt idx="4">
                  <c:v>8.8631569694822563</c:v>
                </c:pt>
                <c:pt idx="5">
                  <c:v>8.9006962430568599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8.2561579559735243</c:v>
                </c:pt>
                <c:pt idx="1">
                  <c:v>8.0397927611989317</c:v>
                </c:pt>
                <c:pt idx="2">
                  <c:v>7.6681407427031107</c:v>
                </c:pt>
                <c:pt idx="3">
                  <c:v>7.6962294832683664</c:v>
                </c:pt>
                <c:pt idx="4">
                  <c:v>7.8029619633306488</c:v>
                </c:pt>
                <c:pt idx="5">
                  <c:v>7.8313408674558271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95941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RWH | East and North Hertfordshire Teaching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95941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RWH | East and North Hertfordshire Teaching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RWH | East and North Hertfordshire Teaching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East and North Hertfordshire Teaching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03857147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14558294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485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44%</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5750658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672374138"/>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31728299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85176394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940379336"/>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57151826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56178326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8930223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14690568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East and North Hertfordshire Teaching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East and North Hertfordshire Teaching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485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Taking medication:</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take medication they brought with them when they need to</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lang="en-GB" sz="1250">
                <a:solidFill>
                  <a:prstClr val="black"/>
                </a:solidFill>
                <a:latin typeface="Arial"/>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Privacy:</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enough privacy when being examined or treated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lang="en-GB" sz="1250" b="0" noProof="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telling patients who to contact if worried about condition/treatment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6074867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085867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88349124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986546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41748780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89440718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24414982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1173923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7477334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381033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74916524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0801470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829155360"/>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75965684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08569663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63190336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5214033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3545540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80302803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4135640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0711381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011183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43505667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536296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082610999"/>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72652144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77844968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27444726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1413710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0395553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9478846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913377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27529749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6830259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544335849"/>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63817444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23718460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2125273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773224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080694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07297630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8535347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970203311"/>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8539876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6176673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55470132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4808528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8218784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8995152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00917897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0668108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98033755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69119137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11574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44834298"/>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277417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4536668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4810068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52332209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95484232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961888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287440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633187587"/>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5462420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86761795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65488646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981708238"/>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66646180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6332165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1610384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8661773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44769968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6807300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38240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9348937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5.7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383936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145144522"/>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88034504"/>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917427110"/>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3138325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409283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417427821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7440861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51490989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970531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16041460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512866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08938808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794436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0189507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54423001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99063157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5184715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00893470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66450030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590424323"/>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5781730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65961836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5554675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376695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78705571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0345982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71050362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3994414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681031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546521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38655912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9586736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52020004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6636395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8298925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560785158"/>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0701157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18013880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85280681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7049946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7139520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3520900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7656749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06871216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9783987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3413807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971270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4299346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4577756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1201297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7157747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42283030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8031244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6532285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1686938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675138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1775058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0935296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9035827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9226096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539678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2256199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6754578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307576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1777039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3911479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9003371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5907821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308089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9091177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03956650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8148990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1982355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2078016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4193476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3402487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94112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8926733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1142892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7974336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5000624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41489562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7330520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3588225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1854096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4171484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7635048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3207788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3062039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4976664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82534644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9984771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26328951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08734142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21356411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457243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84555522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2663096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2287345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86647801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21593034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4587741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17408108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8758093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14048077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489516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7959040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148054649"/>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50708193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936990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468983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25607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4663910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78569838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285748424"/>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05665517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76152197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5556700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5151467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086882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0735964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279976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5527946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108266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3148368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870903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415862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274537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9243162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308612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464854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851861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711205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735527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3109252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549162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037326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302406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987967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096503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4581316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639111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730541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846272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9327893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213717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932412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1354563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900057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14828100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541752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077620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527339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151231192"/>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35770504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118649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356482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9304502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13691327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856807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94197856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896438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66758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404917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9453720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469357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62337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747277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418790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452600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4619848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555343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8333970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6096118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2224726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837614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85124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89250671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275448661"/>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16424</Words>
  <Application>Microsoft Office PowerPoint</Application>
  <PresentationFormat>Widescreen</PresentationFormat>
  <Paragraphs>2139</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East and North Hertfordshire Teaching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2026-09-03T12:41:00Z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